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86" r:id="rId8"/>
    <p:sldId id="287" r:id="rId9"/>
    <p:sldId id="284" r:id="rId10"/>
    <p:sldId id="290" r:id="rId11"/>
    <p:sldId id="289" r:id="rId12"/>
    <p:sldId id="288"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4E58A7-719D-400C-AE3C-D3378C097771}">
          <p14:sldIdLst>
            <p14:sldId id="256"/>
            <p14:sldId id="257"/>
            <p14:sldId id="258"/>
            <p14:sldId id="286"/>
            <p14:sldId id="287"/>
            <p14:sldId id="284"/>
            <p14:sldId id="290"/>
            <p14:sldId id="289"/>
            <p14:sldId id="28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376" autoAdjust="0"/>
  </p:normalViewPr>
  <p:slideViewPr>
    <p:cSldViewPr snapToGrid="0">
      <p:cViewPr varScale="1">
        <p:scale>
          <a:sx n="91" d="100"/>
          <a:sy n="91" d="100"/>
        </p:scale>
        <p:origin x="288" y="9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the outset I want to distinguish 2  aspects …. that I feel we ought to understand … feeling embarrassed doesn’t mean feeling ashamed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feeling ashamed of oneself may be for a number of other things … something that makes you guilty of committing the unexpected….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embarrassed is just a momentary lapse of mind … if you will…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other case is … that I am in no way going to make the case that overcoming your embarrassment is a sure way to success … or the success that you define for yourself… that is different … its just the self-awareness part that I want to touch upon…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 Embarrassment is seen as negative trait or weakness in us  .. and so people want to avoid such moments .. examples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not knowing a simple answer</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or a well-known fact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or getting something wrong that’s really quite simple and straight forward</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 so one has this fear of being seen 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Foolish and Ignorant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3.      We do not want to be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person who bells the cat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to be the stand out person … we choose to go along with the crowd … it provides that security in anonymity  …  why cant someone one do  it for us…</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Typical in a class room environment… we are waiting for some one else to ask the question that has been in our mind for so long but are reluctant to voice it.. again we are afraid of the moment to feel embarrassed…</a:t>
            </a:r>
          </a:p>
          <a:p>
            <a:pPr marL="4572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such moments of being afraid to be embarrassed really hold s us back from realizing our true potential….</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Often in our class room environment …  here we often attribute our reluctance to ask questions to  </a:t>
            </a:r>
          </a:p>
          <a:p>
            <a:pPr marL="228600" marR="0" indent="22860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“lack of adequate and proper communication skills to convey our point of view”</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but even though that may be true to some extent … there is also some reason here to believe that beyond the communication skills perse it is also the fear of being embarrassed that prevents us from asking questions for which we genuinely want answers or explanations…  ‘coz … some of us are obviously quite ok with the communication skills part, yet prefer to flow with the tide….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slide - So what small steps can be taken to overcome this emotion and really help ourselves to explore freely our true potential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098969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Take it positively…</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 learn to accept these moments … after all it happens with every one … </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no one is perfect …   we all make simple mistakes ..every now and then …</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 just keep reminding yourself about it … </a:t>
            </a:r>
          </a:p>
          <a:p>
            <a:pPr marL="742950" marR="0" lvl="1" indent="-285750">
              <a:lnSpc>
                <a:spcPct val="107000"/>
              </a:lnSpc>
              <a:spcBef>
                <a:spcPts val="0"/>
              </a:spcBef>
              <a:spcAft>
                <a:spcPts val="80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and just Embrace and acknowledge your own vulnerability … it’s there in each one of us .. we just acknowledge it … not fear it …and if the moment happens just try to accept it and move on because we all make mistakes ..that does not mean  we are any less capable… take it as a learning opportunity.. take in your stride and move on..</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Learn to laugh at ourselves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not take ourselves too seriously … and realize and truly believe we are just like others …    we are nothing very special… or that we are superior,</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when we come to terms with that we will be able accept ourselves and our silly mistakes quite sportingly and forgivingly... and be able to laugh over it and move on…</a:t>
            </a:r>
          </a:p>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3.      Share your embarrassing moments … feel free to embrace them..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it will create an atmosphere of empathy and understanding and foster a supporting culture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its share it with your small group of friends or family members   …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initially  … it helps to lighten that feeling ..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maybe next time around … share it with a larger crowd… and be able to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laugh over it… …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 guess many women do this often and are able to successfully overcome their embarrassing moments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Celebrate your growth…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each time you have successfully over come and handled a embarrassing moment,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have came out stronger … acknowledge it to yourself … …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relive it …savor those moments how you handled it and try to cultivate that into</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  habit and a tool in your inventory.. …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We in a class environment ..,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need to create that supportive  and encouraging environment for our mates…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encourage everyone to express  freely…</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be non-judgmental…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be respectful of everyone’s right to learn and ask questions</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…do not be too critical or laugh at other’s moment of weakness or blooper moments..</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individual … never be afraid to ask questions in a class setting..  again recalling the slide ….  </a:t>
            </a:r>
          </a:p>
          <a:p>
            <a:pPr marL="685800" marR="0" indent="-342900">
              <a:lnSpc>
                <a:spcPct val="107000"/>
              </a:lnSpc>
              <a:spcBef>
                <a:spcPts val="0"/>
              </a:spcBef>
              <a:spcAft>
                <a:spcPts val="800"/>
              </a:spcAft>
            </a:pPr>
            <a:r>
              <a:rPr lang="en-US" sz="1800" b="1"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“Embarrassment is the cost of entry. If you aren't willing to look like a foolish beginner, you'll never become a graceful master!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96878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remember Embarrassment is universal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and its just a human 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it happens with commoners as well as famous, successful ppl…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its just that they handle them gracefully, accept it with humor and just move on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may have to be willing to look like a foolish beginner …  in case we want to master the moment…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24644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Embrace the Embarrassment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465299" y="1992314"/>
            <a:ext cx="5884027" cy="1204912"/>
          </a:xfrm>
        </p:spPr>
        <p:txBody>
          <a:bodyPr anchor="b">
            <a:normAutofit fontScale="90000"/>
          </a:bodyPr>
          <a:lstStyle/>
          <a:p>
            <a:br>
              <a:rPr lang="en-US" dirty="0"/>
            </a:br>
            <a:br>
              <a:rPr lang="en-US" dirty="0"/>
            </a:br>
            <a:r>
              <a:rPr lang="en-US" i="1" dirty="0"/>
              <a:t>AGENDA</a:t>
            </a:r>
          </a:p>
        </p:txBody>
      </p:sp>
      <p:sp>
        <p:nvSpPr>
          <p:cNvPr id="10" name="Picture Placeholder 2">
            <a:extLst>
              <a:ext uri="{FF2B5EF4-FFF2-40B4-BE49-F238E27FC236}">
                <a16:creationId xmlns:a16="http://schemas.microsoft.com/office/drawing/2014/main" id="{6A09C4D5-C940-FDDE-C059-CBD18D146107}"/>
              </a:ext>
            </a:extLst>
          </p:cNvPr>
          <p:cNvSpPr>
            <a:spLocks noGrp="1"/>
          </p:cNvSpPr>
          <p:nvPr>
            <p:ph type="pic" sz="quarter" idx="13"/>
          </p:nvPr>
        </p:nvSpPr>
        <p:spPr>
          <a:xfrm>
            <a:off x="-28230" y="-9144"/>
            <a:ext cx="5481955" cy="6876288"/>
          </a:xfrm>
        </p:spPr>
        <p:txBody>
          <a:bodyPr>
            <a:normAutofit/>
          </a:bodyPr>
          <a:lstStyle/>
          <a:p>
            <a:r>
              <a:rPr lang="en-US" sz="4000" b="1" dirty="0"/>
              <a:t>EMBRACE THE EMBARRASSMENT</a:t>
            </a:r>
            <a:endParaRPr lang="en-US" sz="4000"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14"/>
          </p:nvPr>
        </p:nvSpPr>
        <p:spPr>
          <a:xfrm>
            <a:off x="5453725" y="3660774"/>
            <a:ext cx="5907176" cy="2536826"/>
          </a:xfrm>
        </p:spPr>
        <p:txBody>
          <a:bodyPr>
            <a:normAutofit/>
          </a:bodyPr>
          <a:lstStyle/>
          <a:p>
            <a:r>
              <a:rPr lang="en-US" dirty="0"/>
              <a:t>Reasons for being embarrassed</a:t>
            </a:r>
          </a:p>
          <a:p>
            <a:endParaRPr lang="en-US" dirty="0"/>
          </a:p>
          <a:p>
            <a:r>
              <a:rPr lang="en-US" dirty="0"/>
              <a:t>Small steps to overcome and handle embarrassing moments</a:t>
            </a:r>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Reasons WE feel Embarrassed</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2763078"/>
            <a:ext cx="7288212" cy="3407051"/>
          </a:xfrm>
        </p:spPr>
        <p:txBody>
          <a:bodyPr>
            <a:normAutofit/>
          </a:bodyPr>
          <a:lstStyle/>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Embarrassment is seen as negative trait or weakness in us – </a:t>
            </a:r>
          </a:p>
          <a:p>
            <a:pPr lvl="2"/>
            <a:r>
              <a:rPr lang="en-US" sz="1800" dirty="0">
                <a:effectLst/>
                <a:latin typeface="Calibri" panose="020F0502020204030204" pitchFamily="34" charset="0"/>
                <a:ea typeface="Calibri" panose="020F0502020204030204" pitchFamily="34" charset="0"/>
                <a:cs typeface="Times New Roman" panose="02020603050405020304" pitchFamily="18" charset="0"/>
              </a:rPr>
              <a:t>fear of being seen 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Foolish or Ignorant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lvl="2"/>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dirty="0">
              <a:latin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b="0" dirty="0">
                <a:latin typeface="Calibri" panose="020F0502020204030204" pitchFamily="34" charset="0"/>
                <a:cs typeface="Times New Roman" panose="02020603050405020304" pitchFamily="18" charset="0"/>
              </a:rPr>
              <a:t>We take ourselves too seriously and to be infallible .. and so are afraid of failing or being wrong</a:t>
            </a:r>
          </a:p>
          <a:p>
            <a:pPr marR="0" lvl="0">
              <a:lnSpc>
                <a:spcPct val="107000"/>
              </a:lnSpc>
              <a:spcBef>
                <a:spcPts val="0"/>
              </a:spcBef>
              <a:spcAft>
                <a:spcPts val="800"/>
              </a:spcAft>
            </a:pPr>
            <a:endParaRPr lang="en-US" b="0" dirty="0">
              <a:latin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We do not want to be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person who bells the cat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19C5-E4A2-5429-263D-C4455707E6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004BDD-76E9-CA74-D28B-123592418154}"/>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E73D6CAC-8831-18C8-5E62-8344C0DB9223}"/>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130666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F041023-E32D-8908-8CD2-8F7AB96EB9BF}"/>
              </a:ext>
            </a:extLst>
          </p:cNvPr>
          <p:cNvPicPr>
            <a:picLocks noGrp="1" noChangeAspect="1"/>
          </p:cNvPicPr>
          <p:nvPr>
            <p:ph sz="half" idx="2"/>
          </p:nvPr>
        </p:nvPicPr>
        <p:blipFill>
          <a:blip r:embed="rId3"/>
          <a:stretch>
            <a:fillRect/>
          </a:stretch>
        </p:blipFill>
        <p:spPr>
          <a:xfrm>
            <a:off x="3654137" y="1152727"/>
            <a:ext cx="4572000" cy="4552546"/>
          </a:xfrm>
        </p:spPr>
      </p:pic>
      <p:sp>
        <p:nvSpPr>
          <p:cNvPr id="4" name="Slide Number Placeholder 3">
            <a:extLst>
              <a:ext uri="{FF2B5EF4-FFF2-40B4-BE49-F238E27FC236}">
                <a16:creationId xmlns:a16="http://schemas.microsoft.com/office/drawing/2014/main" id="{4DAFBE40-8F1A-34C5-9259-AA9A13973198}"/>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64622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6279573" cy="1959199"/>
          </a:xfrm>
        </p:spPr>
        <p:txBody>
          <a:bodyPr anchor="b"/>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small steps that can help us overcome our such EMOTIONS and embarrassing MOMENTS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200" y="2478757"/>
            <a:ext cx="5733773" cy="3032733"/>
          </a:xfrm>
        </p:spPr>
        <p:txBody>
          <a:bodyPr>
            <a:noAutofit/>
          </a:bodyPr>
          <a:lstStyle/>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 it positively…</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Learn to laugh at ourselves –</a:t>
            </a:r>
            <a:endParaRPr lang="en-US" dirty="0"/>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Every embarrassing moment can also be a motivation and a learning factor…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Share your embarrassing moment</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Celebrate your growth…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 class environment ..</a:t>
            </a:r>
          </a:p>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individual </a:t>
            </a:r>
          </a:p>
          <a:p>
            <a:pPr>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19C5-E4A2-5429-263D-C4455707E6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004BDD-76E9-CA74-D28B-123592418154}"/>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E73D6CAC-8831-18C8-5E62-8344C0DB922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245602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LKSpeech">
            <a:hlinkClick r:id="" action="ppaction://media"/>
            <a:extLst>
              <a:ext uri="{FF2B5EF4-FFF2-40B4-BE49-F238E27FC236}">
                <a16:creationId xmlns:a16="http://schemas.microsoft.com/office/drawing/2014/main" id="{9182C3F8-EB36-28C4-AF62-AEF6266B8A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1999" cy="6356349"/>
          </a:xfrm>
        </p:spPr>
      </p:pic>
      <p:sp>
        <p:nvSpPr>
          <p:cNvPr id="4" name="Slide Number Placeholder 3">
            <a:extLst>
              <a:ext uri="{FF2B5EF4-FFF2-40B4-BE49-F238E27FC236}">
                <a16:creationId xmlns:a16="http://schemas.microsoft.com/office/drawing/2014/main" id="{5971C221-7CF1-0D4E-1D00-EAC0B6FABA6C}"/>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42667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1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97874A-A9DD-BB35-0B82-CAF4E2EA9C8C}"/>
              </a:ext>
            </a:extLst>
          </p:cNvPr>
          <p:cNvSpPr>
            <a:spLocks noGrp="1"/>
          </p:cNvSpPr>
          <p:nvPr>
            <p:ph type="ctrTitle"/>
          </p:nvPr>
        </p:nvSpPr>
        <p:spPr/>
        <p:txBody>
          <a:bodyPr/>
          <a:lstStyle/>
          <a:p>
            <a:r>
              <a:rPr lang="en-US" dirty="0"/>
              <a:t>Conclusion</a:t>
            </a:r>
            <a:br>
              <a:rPr lang="en-US" dirty="0"/>
            </a:br>
            <a:br>
              <a:rPr lang="en-US" dirty="0"/>
            </a:br>
            <a:r>
              <a:rPr lang="en-US" cap="none" dirty="0"/>
              <a:t>Open to your views now..</a:t>
            </a:r>
            <a:endParaRPr lang="en-US" dirty="0"/>
          </a:p>
        </p:txBody>
      </p:sp>
      <p:sp>
        <p:nvSpPr>
          <p:cNvPr id="7" name="Slide Number Placeholder 6">
            <a:extLst>
              <a:ext uri="{FF2B5EF4-FFF2-40B4-BE49-F238E27FC236}">
                <a16:creationId xmlns:a16="http://schemas.microsoft.com/office/drawing/2014/main" id="{78AAB603-08E5-E7E9-1002-057673647927}"/>
              </a:ext>
            </a:extLst>
          </p:cNvPr>
          <p:cNvSpPr>
            <a:spLocks noGrp="1"/>
          </p:cNvSpPr>
          <p:nvPr>
            <p:ph type="sldNum" sz="quarter" idx="4294967295"/>
          </p:nvPr>
        </p:nvSpPr>
        <p:spPr>
          <a:xfrm>
            <a:off x="94488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95697387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{EA4FCBB8-B41B-4B9E-8762-61E880136478}tf67328976_win32</Template>
  <TotalTime>68</TotalTime>
  <Words>1090</Words>
  <Application>Microsoft Office PowerPoint</Application>
  <PresentationFormat>Widescreen</PresentationFormat>
  <Paragraphs>94</Paragraphs>
  <Slides>10</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Segoe UI</vt:lpstr>
      <vt:lpstr>Tenorite</vt:lpstr>
      <vt:lpstr>Custom</vt:lpstr>
      <vt:lpstr>Embrace the Embarrassment</vt:lpstr>
      <vt:lpstr>  AGENDA</vt:lpstr>
      <vt:lpstr>Reasons WE feel Embarrassed</vt:lpstr>
      <vt:lpstr>PowerPoint Presentation</vt:lpstr>
      <vt:lpstr>PowerPoint Presentation</vt:lpstr>
      <vt:lpstr>Some small steps that can help us overcome our such EMOTIONS and embarrassing MOMENTS</vt:lpstr>
      <vt:lpstr>PowerPoint Presentation</vt:lpstr>
      <vt:lpstr>PowerPoint Presentation</vt:lpstr>
      <vt:lpstr>Conclusion  Open to your views 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Embrace the EmbaRrassment</dc:title>
  <dc:creator>varadharaja perumal</dc:creator>
  <cp:lastModifiedBy>varadharaja perumal</cp:lastModifiedBy>
  <cp:revision>6</cp:revision>
  <dcterms:created xsi:type="dcterms:W3CDTF">2024-03-17T13:18:49Z</dcterms:created>
  <dcterms:modified xsi:type="dcterms:W3CDTF">2024-03-19T14:23:04Z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